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D9FF7-A947-48C8-8677-BF542E51059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Admin\Desktop\1620659832_24-phonoteka_org-p-fon-dlya-prezentatsii-prokuratura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3723" y="0"/>
            <a:ext cx="7600277" cy="6858000"/>
          </a:xfrm>
          <a:prstGeom prst="rect">
            <a:avLst/>
          </a:prstGeom>
          <a:noFill/>
        </p:spPr>
      </p:pic>
      <p:pic>
        <p:nvPicPr>
          <p:cNvPr id="1027" name="Picture 3" descr="C:\Users\Admin\Desktop\Rabotniki_prokuratur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714876" cy="6858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714876" y="1714488"/>
            <a:ext cx="44291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Сообщи о нарушениях при организации питания в школе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52" y="214290"/>
            <a:ext cx="4071966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ПРОКУРАТУРА </a:t>
            </a:r>
          </a:p>
          <a:p>
            <a:pPr algn="ctr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СТРАЖЕ ПРАВ И ЗАКОННЫХ ИНТЕРЕСОВ ДЕТЕЙ</a:t>
            </a:r>
          </a:p>
        </p:txBody>
      </p:sp>
      <p:pic>
        <p:nvPicPr>
          <p:cNvPr id="1034" name="Picture 10" descr="C:\Users\Admin\Desktop\JA-Ei-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26514" cy="142873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pic>
        <p:nvPicPr>
          <p:cNvPr id="1036" name="Picture 12" descr="C:\Users\Admin\Desktop\tel_ico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6038786"/>
            <a:ext cx="785818" cy="819214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4857752" y="5072074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ТЕЛЕФОН ГОРЯЧЕЙ ЛИНИИ </a:t>
            </a:r>
          </a:p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ПРОКУРАТУРЫ КРАСНОЯРСКОГО КРАЯ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7884" y="6087736"/>
            <a:ext cx="2602548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 (391) 222-45-47</a:t>
            </a:r>
          </a:p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8-923-315-5373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Учетная запись Майкрософт</cp:lastModifiedBy>
  <cp:revision>11</cp:revision>
  <cp:lastPrinted>2021-10-18T04:24:36Z</cp:lastPrinted>
  <dcterms:created xsi:type="dcterms:W3CDTF">2021-10-04T16:16:53Z</dcterms:created>
  <dcterms:modified xsi:type="dcterms:W3CDTF">2021-10-18T04:48:08Z</dcterms:modified>
</cp:coreProperties>
</file>